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14" autoAdjust="0"/>
    <p:restoredTop sz="94660"/>
  </p:normalViewPr>
  <p:slideViewPr>
    <p:cSldViewPr>
      <p:cViewPr varScale="1">
        <p:scale>
          <a:sx n="86" d="100"/>
          <a:sy n="86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AAA52EF-F8D7-4638-9A75-6D31439A484E}" type="datetimeFigureOut">
              <a:rPr lang="ru-RU" smtClean="0"/>
              <a:pPr/>
              <a:t>31.08.2011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B7871B-A4BA-4891-BC65-7B54868A55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4414" y="285728"/>
            <a:ext cx="67866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Дорожная карта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МОУ СОШ с. Красная Горка по реализации регионального образовательного проекта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«Культурная суббота»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нтон\Pictures\кат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714620"/>
            <a:ext cx="4467221" cy="3555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00042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Цель проекта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«Культурная суббота»: создать условия для осмысления школьниками важности сохранения природного и культурного наследия родного края.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SAM_748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857496"/>
            <a:ext cx="4665811" cy="3094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Основные задачи проекта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«Культурная суббота»: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систематизация представлений учащихся о Пензенской области как значимой части всемирного и российского историко-культурного наследия;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• расширение представлений школьников о деятельности по сохранению природного и культурного наследия Пензенской области;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• осознание меры своей ответственности за сохранность природного и культурного наследия Пензенской области, воспитание установки на бережное отношение к памятникам прошлого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72866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по проведению Культурной субботы с учащимися 1 – 4 классов в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• экскурсионных прогулках,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учебных экскурсиях по территории с. Красная Горка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экскурсиях в пределах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Колышлейского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района с целью изучения истории, культуры, природы и др.;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посещение музеев, памятников истории и культуры.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0724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Работа по проведению Культурной субботы с учащимися 5 – 9 классов в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учебно-тематических уроках,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• экскурсиях по Пензенской области с посещением музеев, памятников природы, истории и культуры.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9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Работа по проведению Культурной субботы с учащимися 9 – 11 классов: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в учебно-тематических уроках,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образовательных экскурсиях по памятным местам Пензенской области с целью знакомства с культурой и бытом народов края. 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35824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реализации проекта Культурная суббота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знание понятий «наследие», «всемирное наследие», «историко-культурный объект;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знание истории и культурной ценности отдельных памятников и достопримечательностей Пензенской области 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умения гордиться за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свое село, район, город;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умения осознанно выполнять Всероссийские проверочные работы выход на всероссийские и региональные мероприятия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антон\Pictures\колышлейски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9493" y="214290"/>
            <a:ext cx="8484347" cy="61821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642918"/>
          <a:ext cx="8191534" cy="5154294"/>
        </p:xfrm>
        <a:graphic>
          <a:graphicData uri="http://schemas.openxmlformats.org/drawingml/2006/table">
            <a:tbl>
              <a:tblPr/>
              <a:tblGrid>
                <a:gridCol w="214314"/>
                <a:gridCol w="1062114"/>
                <a:gridCol w="2120953"/>
                <a:gridCol w="1739447"/>
                <a:gridCol w="1512680"/>
                <a:gridCol w="1542026"/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Населенный пункт Колышлейского района(куда едут)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ОУ, которые приедут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Выезды в соседние районы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Выезды в г. Пенза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с.. Старая 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Потловка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Мемориальный дом-музей В. О.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Ключесвского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и Центр театрального искусства Дом Мейерхольда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с. Березовка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1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с.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Трескино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с.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Трескино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с. Березовка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ООШ с. Суммы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с.. Старая 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Потловка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МОУ ООШ с. Суммы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КСШ №1 (д.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Названовка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КСШ №2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Бековский 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Обзорная экскурсия по г. Пенза и Пензенский областной театр  кукол Кукольный дом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МОУ ООШ с.Хопер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МОУ СОШ п. Родники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3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МОУ СОШ с. Телегино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Сердобский район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149" marR="42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933449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Дорожная карта МОУ СОШ с. Красная Горка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524</TotalTime>
  <Words>418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</dc:creator>
  <cp:lastModifiedBy>1</cp:lastModifiedBy>
  <cp:revision>55</cp:revision>
  <dcterms:created xsi:type="dcterms:W3CDTF">2017-09-28T09:28:35Z</dcterms:created>
  <dcterms:modified xsi:type="dcterms:W3CDTF">2011-08-30T22:40:35Z</dcterms:modified>
</cp:coreProperties>
</file>